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9"/>
  </p:notesMasterIdLst>
  <p:sldIdLst>
    <p:sldId id="256" r:id="rId2"/>
    <p:sldId id="280" r:id="rId3"/>
    <p:sldId id="264" r:id="rId4"/>
    <p:sldId id="265" r:id="rId5"/>
    <p:sldId id="283" r:id="rId6"/>
    <p:sldId id="277" r:id="rId7"/>
    <p:sldId id="267" r:id="rId8"/>
    <p:sldId id="263" r:id="rId9"/>
    <p:sldId id="278" r:id="rId10"/>
    <p:sldId id="274" r:id="rId11"/>
    <p:sldId id="269" r:id="rId12"/>
    <p:sldId id="279" r:id="rId13"/>
    <p:sldId id="275" r:id="rId14"/>
    <p:sldId id="281" r:id="rId15"/>
    <p:sldId id="272" r:id="rId16"/>
    <p:sldId id="27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/>
    <p:restoredTop sz="94651"/>
  </p:normalViewPr>
  <p:slideViewPr>
    <p:cSldViewPr snapToGrid="0" snapToObjects="1">
      <p:cViewPr varScale="1">
        <p:scale>
          <a:sx n="118" d="100"/>
          <a:sy n="11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9222C-FF60-0641-84D8-567B62814FFC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45249-7C67-F146-A34F-E57D9D482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45249-7C67-F146-A34F-E57D9D482C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Kubernetes cluster</a:t>
            </a:r>
            <a:r>
              <a:rPr lang="en-US" baseline="0" dirty="0"/>
              <a:t> in one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Upgrade</a:t>
            </a:r>
          </a:p>
          <a:p>
            <a:pPr marL="228600" indent="-228600">
              <a:buAutoNum type="arabicPeriod"/>
            </a:pPr>
            <a:r>
              <a:rPr lang="en-US" baseline="0" dirty="0"/>
              <a:t>Node scale</a:t>
            </a:r>
          </a:p>
          <a:p>
            <a:pPr marL="228600" indent="-228600">
              <a:buAutoNum type="arabicPeriod"/>
            </a:pPr>
            <a:r>
              <a:rPr lang="en-US" baseline="0" dirty="0"/>
              <a:t>No VMs operation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SSD-backend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</a:t>
            </a:r>
            <a:r>
              <a:rPr lang="en-US" baseline="0" dirty="0" err="1"/>
              <a:t>kubectl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Auto patching &amp; minor upgrades</a:t>
            </a:r>
          </a:p>
          <a:p>
            <a:pPr marL="228600" indent="-228600">
              <a:buAutoNum type="arabicPeriod"/>
            </a:pPr>
            <a:r>
              <a:rPr lang="en-US" baseline="0" dirty="0"/>
              <a:t>Azure files for persist data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Kubernetes dashboard</a:t>
            </a:r>
          </a:p>
          <a:p>
            <a:pPr marL="228600" indent="-228600">
              <a:buAutoNum type="arabicPeriod"/>
            </a:pPr>
            <a:r>
              <a:rPr lang="en-US" baseline="0" dirty="0"/>
              <a:t> Application log monitoring with Azure Log analytics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4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5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5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99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8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C2CD-A69A-8C42-AEA1-EF9480A34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&lt;Code&gt; Components</a:t>
            </a:r>
          </a:p>
        </p:txBody>
      </p:sp>
    </p:spTree>
    <p:extLst>
      <p:ext uri="{BB962C8B-B14F-4D97-AF65-F5344CB8AC3E}">
        <p14:creationId xmlns:p14="http://schemas.microsoft.com/office/powerpoint/2010/main" val="289439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0080-FFCA-A14A-81DE-BF51BE5C8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"/>
          <a:stretch/>
        </p:blipFill>
        <p:spPr>
          <a:xfrm>
            <a:off x="0" y="0"/>
            <a:ext cx="12192000" cy="72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000" dirty="0"/>
            </a:br>
            <a:r>
              <a:rPr lang="en-US" sz="6000" dirty="0"/>
              <a:t>Build (and Deploy) a </a:t>
            </a:r>
            <a:r>
              <a:rPr lang="en-US" sz="6000" dirty="0" err="1"/>
              <a:t>node.js</a:t>
            </a:r>
            <a:r>
              <a:rPr lang="en-US" sz="6000" dirty="0"/>
              <a:t> Docker Image in One Command!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3401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EFD-A75D-E340-BE79-8D14422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70041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2494-91EB-D14C-9C41-21913B18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Monitoring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113A-377A-3347-8F7B-83E6248B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monitoring architecture is in a redesign process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Resource Metrics API</a:t>
            </a:r>
            <a:endParaRPr lang="en-US" dirty="0"/>
          </a:p>
          <a:p>
            <a:r>
              <a:rPr lang="en-US" dirty="0" err="1"/>
              <a:t>Heapster</a:t>
            </a:r>
            <a:endParaRPr lang="en-US" dirty="0"/>
          </a:p>
          <a:p>
            <a:r>
              <a:rPr lang="en-US" dirty="0"/>
              <a:t>Metrics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Custom Metrics API</a:t>
            </a:r>
          </a:p>
          <a:p>
            <a:r>
              <a:rPr lang="en-US" dirty="0"/>
              <a:t>Prometheus Adapter</a:t>
            </a:r>
          </a:p>
          <a:p>
            <a:r>
              <a:rPr lang="en-US" dirty="0"/>
              <a:t>Google </a:t>
            </a:r>
            <a:r>
              <a:rPr lang="en-US" dirty="0" err="1"/>
              <a:t>Stackdriver</a:t>
            </a:r>
            <a:r>
              <a:rPr lang="en-US" dirty="0"/>
              <a:t> (coming soon)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5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</a:t>
            </a:r>
            <a:br>
              <a:rPr lang="en-US" sz="11500" dirty="0"/>
            </a:br>
            <a:br>
              <a:rPr lang="en-US" sz="5400" dirty="0"/>
            </a:br>
            <a:r>
              <a:rPr lang="en-US" sz="5400" dirty="0" err="1"/>
              <a:t>Heapster+InfluxDB+Grafana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7381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6600" dirty="0"/>
              <a:t>Questions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473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34" y="26691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Win a pop!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61" y="1788007"/>
            <a:ext cx="6627145" cy="4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7200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Idan Shahar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09600" y="4310743"/>
            <a:ext cx="12801600" cy="1905981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	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Cloud Solution Architect @Microsoft</a:t>
            </a:r>
            <a:endParaRPr lang="en-US" sz="2500" dirty="0"/>
          </a:p>
          <a:p>
            <a:pPr algn="ctr">
              <a:lnSpc>
                <a:spcPct val="150000"/>
              </a:lnSpc>
            </a:pPr>
            <a:r>
              <a:rPr lang="en-US" dirty="0"/>
              <a:t>		 	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6AD236-2A69-0F4E-8A21-001FDB1191C9}"/>
              </a:ext>
            </a:extLst>
          </p:cNvPr>
          <p:cNvGrpSpPr/>
          <p:nvPr/>
        </p:nvGrpSpPr>
        <p:grpSpPr>
          <a:xfrm>
            <a:off x="283882" y="5951839"/>
            <a:ext cx="4351971" cy="529771"/>
            <a:chOff x="2468970" y="3934969"/>
            <a:chExt cx="4351971" cy="5297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EF936C-ACCB-754C-9B3E-CF4535AF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970" y="3934969"/>
              <a:ext cx="529771" cy="5297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66821A-5AAD-0D4D-90B7-530D8FF754B0}"/>
                </a:ext>
              </a:extLst>
            </p:cNvPr>
            <p:cNvSpPr/>
            <p:nvPr/>
          </p:nvSpPr>
          <p:spPr>
            <a:xfrm>
              <a:off x="2998741" y="4015189"/>
              <a:ext cx="3822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www.linkedin.com</a:t>
              </a:r>
              <a:r>
                <a:rPr lang="en-US" dirty="0"/>
                <a:t>/in/</a:t>
              </a:r>
              <a:r>
                <a:rPr lang="en-US" dirty="0" err="1"/>
                <a:t>idan-shahar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67B28-934F-A74E-A88D-21ABD6E568C0}"/>
              </a:ext>
            </a:extLst>
          </p:cNvPr>
          <p:cNvGrpSpPr/>
          <p:nvPr/>
        </p:nvGrpSpPr>
        <p:grpSpPr>
          <a:xfrm>
            <a:off x="4953243" y="5951839"/>
            <a:ext cx="3139735" cy="476249"/>
            <a:chOff x="636541" y="3991253"/>
            <a:chExt cx="3139735" cy="4762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99B899-0D74-AB4C-A437-AC67EEE2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41" y="3991253"/>
              <a:ext cx="476249" cy="4762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04421-7CF0-FD41-BA15-FA2F0419D0C9}"/>
                </a:ext>
              </a:extLst>
            </p:cNvPr>
            <p:cNvSpPr/>
            <p:nvPr/>
          </p:nvSpPr>
          <p:spPr>
            <a:xfrm>
              <a:off x="1112790" y="4044711"/>
              <a:ext cx="26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idanshahar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D0A70-EC75-0C40-9817-66B5ADD57771}"/>
              </a:ext>
            </a:extLst>
          </p:cNvPr>
          <p:cNvGrpSpPr/>
          <p:nvPr/>
        </p:nvGrpSpPr>
        <p:grpSpPr>
          <a:xfrm>
            <a:off x="8815385" y="5951839"/>
            <a:ext cx="2980777" cy="487402"/>
            <a:chOff x="2303940" y="3974523"/>
            <a:chExt cx="2980777" cy="4874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A6B97A-3400-EB48-953F-11381D3E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3940" y="3974523"/>
              <a:ext cx="487402" cy="4874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9D760F-5826-A842-9611-A7A0BCBD4929}"/>
                </a:ext>
              </a:extLst>
            </p:cNvPr>
            <p:cNvSpPr/>
            <p:nvPr/>
          </p:nvSpPr>
          <p:spPr>
            <a:xfrm>
              <a:off x="2791342" y="4033558"/>
              <a:ext cx="24933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idans@microsoft.com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76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– Our Managed K8s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2"/>
            <a:ext cx="9030840" cy="3682312"/>
          </a:xfrm>
        </p:spPr>
        <p:txBody>
          <a:bodyPr>
            <a:normAutofit/>
          </a:bodyPr>
          <a:lstStyle/>
          <a:p>
            <a:r>
              <a:rPr lang="en-US" sz="2400" dirty="0"/>
              <a:t>Fully managed Kubernetes cluster</a:t>
            </a:r>
          </a:p>
          <a:p>
            <a:r>
              <a:rPr lang="en-US" sz="2400" dirty="0"/>
              <a:t>SLA-available service (99.95%) ~4h 22m 58.8s Yearly</a:t>
            </a:r>
          </a:p>
          <a:p>
            <a:r>
              <a:rPr lang="en-US" sz="2400" dirty="0"/>
              <a:t>Transparently scales with cluster size:</a:t>
            </a:r>
          </a:p>
          <a:p>
            <a:pPr lvl="1"/>
            <a:r>
              <a:rPr lang="en-US" sz="2000" dirty="0"/>
              <a:t>1, 50, 100, 250, 500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200" dirty="0"/>
              <a:t>Upstream Kubernetes</a:t>
            </a:r>
          </a:p>
          <a:p>
            <a:pPr lvl="1"/>
            <a:r>
              <a:rPr lang="en-US" dirty="0"/>
              <a:t>Works with the </a:t>
            </a:r>
            <a:r>
              <a:rPr lang="en-US" dirty="0" err="1"/>
              <a:t>echosystem</a:t>
            </a:r>
            <a:endParaRPr lang="en-US" dirty="0"/>
          </a:p>
          <a:p>
            <a:r>
              <a:rPr lang="en-US" dirty="0"/>
              <a:t>Helm &amp; Draft support</a:t>
            </a:r>
          </a:p>
          <a:p>
            <a:r>
              <a:rPr lang="en-US" dirty="0"/>
              <a:t>Only pay for compute</a:t>
            </a:r>
          </a:p>
        </p:txBody>
      </p:sp>
    </p:spTree>
    <p:extLst>
      <p:ext uri="{BB962C8B-B14F-4D97-AF65-F5344CB8AC3E}">
        <p14:creationId xmlns:p14="http://schemas.microsoft.com/office/powerpoint/2010/main" val="22083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66112"/>
            <a:ext cx="10178322" cy="1492132"/>
          </a:xfrm>
        </p:spPr>
        <p:txBody>
          <a:bodyPr/>
          <a:lstStyle/>
          <a:p>
            <a:pPr algn="ctr"/>
            <a:r>
              <a:rPr lang="en-US" dirty="0"/>
              <a:t>Fully Managed?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87" y="1992599"/>
            <a:ext cx="885712" cy="550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881110">
            <a:off x="2331715" y="2530253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rPr>
              <a:t>1.8.1!</a:t>
            </a:r>
            <a:endParaRPr lang="en-US" dirty="0">
              <a:solidFill>
                <a:srgbClr val="FFC000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96" y="3391938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In One Click!</a:t>
            </a:r>
          </a:p>
        </p:txBody>
      </p:sp>
      <p:sp>
        <p:nvSpPr>
          <p:cNvPr id="8" name="TextBox 7"/>
          <p:cNvSpPr txBox="1"/>
          <p:nvPr/>
        </p:nvSpPr>
        <p:spPr>
          <a:xfrm rot="591346">
            <a:off x="4139260" y="2004967"/>
            <a:ext cx="29013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Scale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9" name="TextBox 8"/>
          <p:cNvSpPr txBox="1"/>
          <p:nvPr/>
        </p:nvSpPr>
        <p:spPr>
          <a:xfrm rot="591346">
            <a:off x="643680" y="2653885"/>
            <a:ext cx="317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Upgrade?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10" name="TextBox 9"/>
          <p:cNvSpPr txBox="1"/>
          <p:nvPr/>
        </p:nvSpPr>
        <p:spPr>
          <a:xfrm rot="591346">
            <a:off x="882299" y="4114645"/>
            <a:ext cx="159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kubectl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520381">
            <a:off x="7275342" y="2777950"/>
            <a:ext cx="2970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Dashboard</a:t>
            </a:r>
          </a:p>
        </p:txBody>
      </p:sp>
      <p:sp>
        <p:nvSpPr>
          <p:cNvPr id="12" name="TextBox 11"/>
          <p:cNvSpPr txBox="1"/>
          <p:nvPr/>
        </p:nvSpPr>
        <p:spPr>
          <a:xfrm rot="338792">
            <a:off x="4253434" y="5382918"/>
            <a:ext cx="2204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SSD-Backend</a:t>
            </a:r>
          </a:p>
        </p:txBody>
      </p:sp>
      <p:sp>
        <p:nvSpPr>
          <p:cNvPr id="13" name="TextBox 12"/>
          <p:cNvSpPr txBox="1"/>
          <p:nvPr/>
        </p:nvSpPr>
        <p:spPr>
          <a:xfrm rot="20520381">
            <a:off x="1611990" y="5190558"/>
            <a:ext cx="2204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VMs to Operate</a:t>
            </a:r>
          </a:p>
        </p:txBody>
      </p:sp>
      <p:sp>
        <p:nvSpPr>
          <p:cNvPr id="14" name="TextBox 13"/>
          <p:cNvSpPr txBox="1"/>
          <p:nvPr/>
        </p:nvSpPr>
        <p:spPr>
          <a:xfrm rot="21372755">
            <a:off x="8840175" y="1438131"/>
            <a:ext cx="271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Analytics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&amp; OMS</a:t>
            </a:r>
          </a:p>
        </p:txBody>
      </p:sp>
      <p:sp>
        <p:nvSpPr>
          <p:cNvPr id="15" name="TextBox 14"/>
          <p:cNvSpPr txBox="1"/>
          <p:nvPr/>
        </p:nvSpPr>
        <p:spPr>
          <a:xfrm rot="338792">
            <a:off x="9070798" y="4135871"/>
            <a:ext cx="3127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Files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Persist data</a:t>
            </a:r>
          </a:p>
        </p:txBody>
      </p:sp>
      <p:sp>
        <p:nvSpPr>
          <p:cNvPr id="16" name="TextBox 15"/>
          <p:cNvSpPr txBox="1"/>
          <p:nvPr/>
        </p:nvSpPr>
        <p:spPr>
          <a:xfrm rot="20345677">
            <a:off x="7364721" y="4802502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Minor &amp; Patch-level Upgrades</a:t>
            </a:r>
          </a:p>
        </p:txBody>
      </p:sp>
    </p:spTree>
    <p:extLst>
      <p:ext uri="{BB962C8B-B14F-4D97-AF65-F5344CB8AC3E}">
        <p14:creationId xmlns:p14="http://schemas.microsoft.com/office/powerpoint/2010/main" val="16153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F86-CBB8-644E-B14C-30EA4DEC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3E562-23CE-DB44-A9A2-988DD4A89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Kubernetes, DC/OS and Docker Swarm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Enables customizations to your Docker enabled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B0980-C8D1-8C4F-BDC5-52030BD3E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r="18817" b="466"/>
          <a:stretch/>
        </p:blipFill>
        <p:spPr>
          <a:xfrm>
            <a:off x="929071" y="801063"/>
            <a:ext cx="6048672" cy="60569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7A962E-FEA7-7447-B12B-7CAC8865A791}"/>
              </a:ext>
            </a:extLst>
          </p:cNvPr>
          <p:cNvSpPr txBox="1">
            <a:spLocks/>
          </p:cNvSpPr>
          <p:nvPr/>
        </p:nvSpPr>
        <p:spPr>
          <a:xfrm>
            <a:off x="2152256" y="-80244"/>
            <a:ext cx="3602301" cy="881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/>
              <a:t>acs</a:t>
            </a:r>
            <a:r>
              <a:rPr lang="en-US" sz="4400" dirty="0"/>
              <a:t>-engine</a:t>
            </a:r>
          </a:p>
        </p:txBody>
      </p:sp>
    </p:spTree>
    <p:extLst>
      <p:ext uri="{BB962C8B-B14F-4D97-AF65-F5344CB8AC3E}">
        <p14:creationId xmlns:p14="http://schemas.microsoft.com/office/powerpoint/2010/main" val="327377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Package Manager for Kubernetes.</a:t>
            </a:r>
          </a:p>
          <a:p>
            <a:r>
              <a:rPr lang="en-US" dirty="0"/>
              <a:t>It simplify the process of installing and managing</a:t>
            </a:r>
          </a:p>
          <a:p>
            <a:r>
              <a:rPr lang="en-US" dirty="0"/>
              <a:t>applications on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13827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3C9FC-3DCD-9749-9210-62F6E7D9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800" dirty="0"/>
            </a:br>
            <a:r>
              <a:rPr lang="en-US" sz="6600" dirty="0"/>
              <a:t>CI/CD Pipeline with Jenkins &amp; Helm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7296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C16-F68C-8640-AE03-C406B8FC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D3CA-5BC5-5C46-BCEB-B47DB790F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developer tool for authoring </a:t>
            </a:r>
            <a:r>
              <a:rPr lang="en-US" dirty="0" err="1"/>
              <a:t>Microservices</a:t>
            </a:r>
            <a:r>
              <a:rPr lang="en-US" dirty="0"/>
              <a:t> for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3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{E2EB52DE-84EF-454D-8382-931CE81CF746}tf10001070</Template>
  <TotalTime>642</TotalTime>
  <Words>233</Words>
  <Application>Microsoft Macintosh PowerPoint</Application>
  <PresentationFormat>Widescreen</PresentationFormat>
  <Paragraphs>80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Bookman Old Style</vt:lpstr>
      <vt:lpstr>Bradley Hand</vt:lpstr>
      <vt:lpstr>Calibri</vt:lpstr>
      <vt:lpstr>Century Gothic</vt:lpstr>
      <vt:lpstr>Mangal</vt:lpstr>
      <vt:lpstr>Rockwell Extra Bold</vt:lpstr>
      <vt:lpstr>Wingdings</vt:lpstr>
      <vt:lpstr>Wood Type</vt:lpstr>
      <vt:lpstr>Kubernetes &lt;Code&gt; Components</vt:lpstr>
      <vt:lpstr>Idan Shahar</vt:lpstr>
      <vt:lpstr>AKS – Our Managed K8s Cluster</vt:lpstr>
      <vt:lpstr>Fully Managed?</vt:lpstr>
      <vt:lpstr>features</vt:lpstr>
      <vt:lpstr>Helm</vt:lpstr>
      <vt:lpstr>PowerPoint Presentation</vt:lpstr>
      <vt:lpstr>Demo   CI/CD Pipeline with Jenkins &amp; Helm</vt:lpstr>
      <vt:lpstr>Draft</vt:lpstr>
      <vt:lpstr>PowerPoint Presentation</vt:lpstr>
      <vt:lpstr>Demo   Build (and Deploy) a node.js Docker Image in One Command!</vt:lpstr>
      <vt:lpstr>Monitoring</vt:lpstr>
      <vt:lpstr>K8S Monitoring Solutions</vt:lpstr>
      <vt:lpstr>Demo  Heapster+InfluxDB+Grafana</vt:lpstr>
      <vt:lpstr>Questions? </vt:lpstr>
      <vt:lpstr>Win a pop!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&lt;Code&gt; Components</dc:title>
  <dc:creator>Idan Shahar</dc:creator>
  <cp:lastModifiedBy>Idan Shahar</cp:lastModifiedBy>
  <cp:revision>16</cp:revision>
  <dcterms:created xsi:type="dcterms:W3CDTF">2018-02-11T10:19:24Z</dcterms:created>
  <dcterms:modified xsi:type="dcterms:W3CDTF">2018-02-11T21:02:24Z</dcterms:modified>
</cp:coreProperties>
</file>